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0E67A2C1-F680-4ECB-A420-A92F38848BB1}"/>
    <pc:docChg chg="modSld">
      <pc:chgData name="Fragozo, Jose Gregorio" userId="87f65175-c48f-43b8-9d9c-b027855f7759" providerId="ADAL" clId="{0E67A2C1-F680-4ECB-A420-A92F38848BB1}" dt="2024-07-11T19:52:50.998" v="7" actId="1076"/>
      <pc:docMkLst>
        <pc:docMk/>
      </pc:docMkLst>
      <pc:sldChg chg="modSp mod">
        <pc:chgData name="Fragozo, Jose Gregorio" userId="87f65175-c48f-43b8-9d9c-b027855f7759" providerId="ADAL" clId="{0E67A2C1-F680-4ECB-A420-A92F38848BB1}" dt="2024-07-11T19:52:50.998" v="7" actId="1076"/>
        <pc:sldMkLst>
          <pc:docMk/>
          <pc:sldMk cId="762042272" sldId="280"/>
        </pc:sldMkLst>
        <pc:spChg chg="mod">
          <ac:chgData name="Fragozo, Jose Gregorio" userId="87f65175-c48f-43b8-9d9c-b027855f7759" providerId="ADAL" clId="{0E67A2C1-F680-4ECB-A420-A92F38848BB1}" dt="2024-07-11T19:48:49.378" v="5" actId="20577"/>
          <ac:spMkLst>
            <pc:docMk/>
            <pc:sldMk cId="762042272" sldId="280"/>
            <ac:spMk id="5" creationId="{D6AF3F50-88E7-415D-2061-0A6D4A488737}"/>
          </ac:spMkLst>
        </pc:spChg>
        <pc:spChg chg="mod">
          <ac:chgData name="Fragozo, Jose Gregorio" userId="87f65175-c48f-43b8-9d9c-b027855f7759" providerId="ADAL" clId="{0E67A2C1-F680-4ECB-A420-A92F38848BB1}" dt="2024-07-11T19:52:50.998" v="7" actId="1076"/>
          <ac:spMkLst>
            <pc:docMk/>
            <pc:sldMk cId="762042272" sldId="280"/>
            <ac:spMk id="8" creationId="{B08191D2-A159-1C94-3811-5E6DD195F54A}"/>
          </ac:spMkLst>
        </pc:spChg>
      </pc:sldChg>
    </pc:docChg>
  </pc:docChgLst>
  <pc:docChgLst>
    <pc:chgData name="Fragozo, Jose Gregorio" userId="87f65175-c48f-43b8-9d9c-b027855f7759" providerId="ADAL" clId="{64B46858-EB07-4911-AC8C-205CEB20B2C6}"/>
    <pc:docChg chg="custSel addSld delSld modSld sldOrd">
      <pc:chgData name="Fragozo, Jose Gregorio" userId="87f65175-c48f-43b8-9d9c-b027855f7759" providerId="ADAL" clId="{64B46858-EB07-4911-AC8C-205CEB20B2C6}" dt="2024-02-05T19:23:14.156" v="219" actId="47"/>
      <pc:docMkLst>
        <pc:docMk/>
      </pc:docMkLst>
      <pc:sldChg chg="addSp delSp modSp del mod ord">
        <pc:chgData name="Fragozo, Jose Gregorio" userId="87f65175-c48f-43b8-9d9c-b027855f7759" providerId="ADAL" clId="{64B46858-EB07-4911-AC8C-205CEB20B2C6}" dt="2024-02-05T19:23:14.156" v="219" actId="47"/>
        <pc:sldMkLst>
          <pc:docMk/>
          <pc:sldMk cId="1872734921" sldId="256"/>
        </pc:sldMkLst>
        <pc:spChg chg="mod">
          <ac:chgData name="Fragozo, Jose Gregorio" userId="87f65175-c48f-43b8-9d9c-b027855f7759" providerId="ADAL" clId="{64B46858-EB07-4911-AC8C-205CEB20B2C6}" dt="2024-02-05T19:20:56.531" v="100" actId="20577"/>
          <ac:spMkLst>
            <pc:docMk/>
            <pc:sldMk cId="1872734921" sldId="256"/>
            <ac:spMk id="5" creationId="{00000000-0000-0000-0000-000000000000}"/>
          </ac:spMkLst>
        </pc:spChg>
        <pc:picChg chg="del">
          <ac:chgData name="Fragozo, Jose Gregorio" userId="87f65175-c48f-43b8-9d9c-b027855f7759" providerId="ADAL" clId="{64B46858-EB07-4911-AC8C-205CEB20B2C6}" dt="2024-02-05T19:19:06.374" v="0" actId="478"/>
          <ac:picMkLst>
            <pc:docMk/>
            <pc:sldMk cId="1872734921" sldId="256"/>
            <ac:picMk id="4" creationId="{AC06B935-08E6-7AB8-9C2C-BBF9259C973E}"/>
          </ac:picMkLst>
        </pc:picChg>
        <pc:picChg chg="add mod">
          <ac:chgData name="Fragozo, Jose Gregorio" userId="87f65175-c48f-43b8-9d9c-b027855f7759" providerId="ADAL" clId="{64B46858-EB07-4911-AC8C-205CEB20B2C6}" dt="2024-02-05T19:19:29.334" v="6" actId="1076"/>
          <ac:picMkLst>
            <pc:docMk/>
            <pc:sldMk cId="1872734921" sldId="256"/>
            <ac:picMk id="1026" creationId="{4150B0B0-CC4F-F0A4-FBD4-F7CB41F4BD68}"/>
          </ac:picMkLst>
        </pc:picChg>
      </pc:sldChg>
      <pc:sldChg chg="addSp delSp modSp add mod">
        <pc:chgData name="Fragozo, Jose Gregorio" userId="87f65175-c48f-43b8-9d9c-b027855f7759" providerId="ADAL" clId="{64B46858-EB07-4911-AC8C-205CEB20B2C6}" dt="2024-02-05T19:23:09.562" v="218" actId="20577"/>
        <pc:sldMkLst>
          <pc:docMk/>
          <pc:sldMk cId="762042272" sldId="280"/>
        </pc:sldMkLst>
        <pc:spChg chg="del">
          <ac:chgData name="Fragozo, Jose Gregorio" userId="87f65175-c48f-43b8-9d9c-b027855f7759" providerId="ADAL" clId="{64B46858-EB07-4911-AC8C-205CEB20B2C6}" dt="2024-02-05T19:22:23.917" v="149" actId="478"/>
          <ac:spMkLst>
            <pc:docMk/>
            <pc:sldMk cId="762042272" sldId="280"/>
            <ac:spMk id="4" creationId="{79CC06DA-CFFC-F286-3503-A472988CDD43}"/>
          </ac:spMkLst>
        </pc:spChg>
        <pc:spChg chg="mod">
          <ac:chgData name="Fragozo, Jose Gregorio" userId="87f65175-c48f-43b8-9d9c-b027855f7759" providerId="ADAL" clId="{64B46858-EB07-4911-AC8C-205CEB20B2C6}" dt="2024-02-05T19:22:12.959" v="145" actId="20577"/>
          <ac:spMkLst>
            <pc:docMk/>
            <pc:sldMk cId="762042272" sldId="280"/>
            <ac:spMk id="5" creationId="{D6AF3F50-88E7-415D-2061-0A6D4A488737}"/>
          </ac:spMkLst>
        </pc:spChg>
        <pc:spChg chg="mod">
          <ac:chgData name="Fragozo, Jose Gregorio" userId="87f65175-c48f-43b8-9d9c-b027855f7759" providerId="ADAL" clId="{64B46858-EB07-4911-AC8C-205CEB20B2C6}" dt="2024-02-05T19:22:49.840" v="180"/>
          <ac:spMkLst>
            <pc:docMk/>
            <pc:sldMk cId="762042272" sldId="280"/>
            <ac:spMk id="8" creationId="{B08191D2-A159-1C94-3811-5E6DD195F54A}"/>
          </ac:spMkLst>
        </pc:spChg>
        <pc:spChg chg="mod">
          <ac:chgData name="Fragozo, Jose Gregorio" userId="87f65175-c48f-43b8-9d9c-b027855f7759" providerId="ADAL" clId="{64B46858-EB07-4911-AC8C-205CEB20B2C6}" dt="2024-02-05T19:23:09.562" v="218" actId="20577"/>
          <ac:spMkLst>
            <pc:docMk/>
            <pc:sldMk cId="762042272" sldId="280"/>
            <ac:spMk id="10" creationId="{00000000-0000-0000-0000-000000000000}"/>
          </ac:spMkLst>
        </pc:spChg>
        <pc:picChg chg="del">
          <ac:chgData name="Fragozo, Jose Gregorio" userId="87f65175-c48f-43b8-9d9c-b027855f7759" providerId="ADAL" clId="{64B46858-EB07-4911-AC8C-205CEB20B2C6}" dt="2024-02-05T19:22:22.183" v="148" actId="478"/>
          <ac:picMkLst>
            <pc:docMk/>
            <pc:sldMk cId="762042272" sldId="280"/>
            <ac:picMk id="2" creationId="{B41E3671-471B-E90B-551F-E52E52312FFF}"/>
          </ac:picMkLst>
        </pc:picChg>
        <pc:picChg chg="del">
          <ac:chgData name="Fragozo, Jose Gregorio" userId="87f65175-c48f-43b8-9d9c-b027855f7759" providerId="ADAL" clId="{64B46858-EB07-4911-AC8C-205CEB20B2C6}" dt="2024-02-05T19:22:24.767" v="150" actId="478"/>
          <ac:picMkLst>
            <pc:docMk/>
            <pc:sldMk cId="762042272" sldId="280"/>
            <ac:picMk id="3" creationId="{00000000-0000-0000-0000-000000000000}"/>
          </ac:picMkLst>
        </pc:picChg>
        <pc:picChg chg="add mod">
          <ac:chgData name="Fragozo, Jose Gregorio" userId="87f65175-c48f-43b8-9d9c-b027855f7759" providerId="ADAL" clId="{64B46858-EB07-4911-AC8C-205CEB20B2C6}" dt="2024-02-05T19:22:57.632" v="183" actId="1076"/>
          <ac:picMkLst>
            <pc:docMk/>
            <pc:sldMk cId="762042272" sldId="280"/>
            <ac:picMk id="6" creationId="{CB49B386-3171-67D5-8270-0ECFF583995B}"/>
          </ac:picMkLst>
        </pc:picChg>
      </pc:sldChg>
    </pc:docChg>
  </pc:docChgLst>
  <pc:docChgLst>
    <pc:chgData name="Fragozo, Jose Gregorio" userId="87f65175-c48f-43b8-9d9c-b027855f7759" providerId="ADAL" clId="{03D5C1D3-2001-4A81-AF79-5E600FC6E2ED}"/>
    <pc:docChg chg="custSel modSld">
      <pc:chgData name="Fragozo, Jose Gregorio" userId="87f65175-c48f-43b8-9d9c-b027855f7759" providerId="ADAL" clId="{03D5C1D3-2001-4A81-AF79-5E600FC6E2ED}" dt="2023-12-20T16:20:44.642" v="22" actId="1076"/>
      <pc:docMkLst>
        <pc:docMk/>
      </pc:docMkLst>
      <pc:sldChg chg="addSp delSp modSp mod">
        <pc:chgData name="Fragozo, Jose Gregorio" userId="87f65175-c48f-43b8-9d9c-b027855f7759" providerId="ADAL" clId="{03D5C1D3-2001-4A81-AF79-5E600FC6E2ED}" dt="2023-12-20T16:20:44.642" v="22" actId="1076"/>
        <pc:sldMkLst>
          <pc:docMk/>
          <pc:sldMk cId="1872734921" sldId="256"/>
        </pc:sldMkLst>
        <pc:spChg chg="mod">
          <ac:chgData name="Fragozo, Jose Gregorio" userId="87f65175-c48f-43b8-9d9c-b027855f7759" providerId="ADAL" clId="{03D5C1D3-2001-4A81-AF79-5E600FC6E2ED}" dt="2023-12-20T16:20:44.642" v="22" actId="1076"/>
          <ac:spMkLst>
            <pc:docMk/>
            <pc:sldMk cId="1872734921" sldId="256"/>
            <ac:spMk id="5" creationId="{00000000-0000-0000-0000-000000000000}"/>
          </ac:spMkLst>
        </pc:spChg>
        <pc:picChg chg="del">
          <ac:chgData name="Fragozo, Jose Gregorio" userId="87f65175-c48f-43b8-9d9c-b027855f7759" providerId="ADAL" clId="{03D5C1D3-2001-4A81-AF79-5E600FC6E2ED}" dt="2023-12-20T16:20:03.998" v="0" actId="478"/>
          <ac:picMkLst>
            <pc:docMk/>
            <pc:sldMk cId="1872734921" sldId="256"/>
            <ac:picMk id="2" creationId="{00000000-0000-0000-0000-000000000000}"/>
          </ac:picMkLst>
        </pc:picChg>
        <pc:picChg chg="add mod">
          <ac:chgData name="Fragozo, Jose Gregorio" userId="87f65175-c48f-43b8-9d9c-b027855f7759" providerId="ADAL" clId="{03D5C1D3-2001-4A81-AF79-5E600FC6E2ED}" dt="2023-12-20T16:20:11.387" v="4" actId="1076"/>
          <ac:picMkLst>
            <pc:docMk/>
            <pc:sldMk cId="1872734921" sldId="256"/>
            <ac:picMk id="4" creationId="{AC06B935-08E6-7AB8-9C2C-BBF9259C973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11/07/2024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11/07/2024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11/07/2024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017" y="2130520"/>
            <a:ext cx="10363969" cy="1469371"/>
          </a:xfrm>
        </p:spPr>
        <p:txBody>
          <a:bodyPr>
            <a:normAutofit/>
          </a:bodyPr>
          <a:lstStyle>
            <a:lvl1pPr>
              <a:defRPr sz="2933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017" y="3885640"/>
            <a:ext cx="8535940" cy="175372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8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6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5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3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1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30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8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71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091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11/07/2024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11/07/2024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11/07/2024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11/07/2024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11/07/2024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11/07/2024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11/07/2024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11/07/2024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11/07/2024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66205" y="101460"/>
            <a:ext cx="10350004" cy="536131"/>
          </a:xfrm>
          <a:prstGeom prst="rect">
            <a:avLst/>
          </a:prstGeom>
          <a:solidFill>
            <a:srgbClr val="FF6900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3733" dirty="0">
                <a:solidFill>
                  <a:srgbClr val="FFFFFF"/>
                </a:solidFill>
                <a:latin typeface="Bahnschrift" panose="020B0502040204020203" pitchFamily="34" charset="0"/>
              </a:rPr>
              <a:t>PEDIDO DE TONNER PARA IMPRESORA No</a:t>
            </a:r>
            <a:r>
              <a:rPr lang="es-MX" sz="3733">
                <a:solidFill>
                  <a:srgbClr val="FFFFFF"/>
                </a:solidFill>
                <a:latin typeface="Bahnschrift" panose="020B0502040204020203" pitchFamily="34" charset="0"/>
              </a:rPr>
              <a:t>. 620</a:t>
            </a:r>
            <a:endParaRPr lang="es-MX" sz="3733" dirty="0">
              <a:solidFill>
                <a:srgbClr val="FFFFFF"/>
              </a:solidFill>
              <a:latin typeface="Bahnschrift" panose="020B0502040204020203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08191D2-A159-1C94-3811-5E6DD195F54A}"/>
              </a:ext>
            </a:extLst>
          </p:cNvPr>
          <p:cNvSpPr txBox="1"/>
          <p:nvPr/>
        </p:nvSpPr>
        <p:spPr>
          <a:xfrm>
            <a:off x="324679" y="790240"/>
            <a:ext cx="4246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i="1" dirty="0">
                <a:latin typeface="Trebuchet MS" panose="020B0603020202020204" pitchFamily="34" charset="0"/>
              </a:rPr>
              <a:t>REFERENCIA: LASER JET 151A</a:t>
            </a:r>
          </a:p>
          <a:p>
            <a:r>
              <a:rPr lang="es-MX" sz="2400" i="1" dirty="0">
                <a:latin typeface="Trebuchet MS" panose="020B0603020202020204" pitchFamily="34" charset="0"/>
              </a:rPr>
              <a:t>Cantidad: 4</a:t>
            </a:r>
            <a:endParaRPr lang="es-CO" sz="2400" i="1" dirty="0">
              <a:latin typeface="Trebuchet MS" panose="020B0603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916030" y="1773886"/>
            <a:ext cx="40579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b="1" dirty="0">
                <a:latin typeface="Proxima Nova"/>
              </a:rPr>
              <a:t>Imagen:</a:t>
            </a:r>
          </a:p>
        </p:txBody>
      </p:sp>
      <p:pic>
        <p:nvPicPr>
          <p:cNvPr id="6" name="Imagen 4">
            <a:extLst>
              <a:ext uri="{FF2B5EF4-FFF2-40B4-BE49-F238E27FC236}">
                <a16:creationId xmlns:a16="http://schemas.microsoft.com/office/drawing/2014/main" id="{CB49B386-3171-67D5-8270-0ECFF58399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647" y="2313453"/>
            <a:ext cx="6983144" cy="3914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18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Bahnschrift</vt:lpstr>
      <vt:lpstr>Calibri</vt:lpstr>
      <vt:lpstr>Calibri Light</vt:lpstr>
      <vt:lpstr>Proxima Nova</vt:lpstr>
      <vt:lpstr>Trebuchet MS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Fragozo, Jose Gregorio</cp:lastModifiedBy>
  <cp:revision>3</cp:revision>
  <dcterms:created xsi:type="dcterms:W3CDTF">2021-02-25T16:22:34Z</dcterms:created>
  <dcterms:modified xsi:type="dcterms:W3CDTF">2024-07-11T19:52:59Z</dcterms:modified>
</cp:coreProperties>
</file>